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9572a183fa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9572a183fa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572a183fa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572a183fa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Overfit, but not bad. Population explains 73 percent of variability in the data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572a183fa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572a183fa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are dependent on one another. For instance, age groups are correlated with race, median 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</a:t>
            </a:r>
            <a:r>
              <a:rPr lang="en"/>
              <a:t>coefficients</a:t>
            </a:r>
            <a:r>
              <a:rPr lang="en"/>
              <a:t> uninterpretable.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 features were statistically significant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572a183f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572a183f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9572a183fa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9572a183fa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many features were statistically significant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572a183fa_0_1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572a183fa_0_1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572a183fa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572a183fa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572a183fa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572a183fa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is difficult.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572a183fa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572a183fa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is difficult due to high number of features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572a183fa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572a183fa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minimize covid deaths and damage to the economy at the same time.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572a183fa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572a183fa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572a183fa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572a183fa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572a183fa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572a183fa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cases accelerated in July, possibly due to a relaxing of lockdown restrictions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Rate of deaths has decreased somewhat over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better treatments?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572a183fa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572a183fa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number of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of high population </a:t>
            </a:r>
            <a:r>
              <a:rPr lang="en"/>
              <a:t>density</a:t>
            </a:r>
            <a:r>
              <a:rPr lang="en"/>
              <a:t> are at risk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Angeles, Pheonix has been hit hard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572a183fa_0_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572a183fa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demographic differences?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572a183fa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572a183fa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older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572a183fa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572a183fa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572a183fa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572a183fa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with the least cases have low population density, are islands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with high number of cases have high population density (coastal)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572a183fa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572a183fa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 doesn’t make it onto the list for highest ratio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 coast suffers from high death:population ratio due to population density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941300" y="247750"/>
            <a:ext cx="5522400" cy="280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COVID-19 and County Demographics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Brendan Chan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00" y="3728125"/>
            <a:ext cx="2314575" cy="9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Census Data at the County Level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 county demographics data from government census database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Demographic Groups: Age, sex, race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Make inferences on how covid affects different populations based on age, sex, and race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Baseline Model: Predicting Cases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87900" y="1489825"/>
            <a:ext cx="3641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OLS model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 only population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3:1 split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R2: 0.87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0.73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3979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000" y="1289800"/>
            <a:ext cx="5512900" cy="337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Throw Everything at the Wall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230750" y="1489825"/>
            <a:ext cx="344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R2: 0.97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0.85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2940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 correlations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Inferences: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New Mexico, lower cases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Louisiana, higher cases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725" y="1286650"/>
            <a:ext cx="5700700" cy="34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Dive: New Mexico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87900" y="1489825"/>
            <a:ext cx="83682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Mexico shut down its economy sooner than most states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Slower reopening of economy in June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tracing efforts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Significantly Ramped up testing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Close to testing facilities, reducing turnaround time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Republicans critical, </a:t>
            </a:r>
            <a:r>
              <a:rPr lang="en"/>
              <a:t>irreparable</a:t>
            </a:r>
            <a:r>
              <a:rPr lang="en"/>
              <a:t> damage to economy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050" y="2571750"/>
            <a:ext cx="3843348" cy="9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LASSO Model + OLS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230750" y="1489825"/>
            <a:ext cx="344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Features chosen using LASSO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R2: 0.94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0.85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3020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239375"/>
            <a:ext cx="5634024" cy="34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Inferences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87900" y="1144125"/>
            <a:ext cx="8368200" cy="3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Statistically Significant </a:t>
            </a:r>
            <a:r>
              <a:rPr lang="en"/>
              <a:t>Coefficients</a:t>
            </a:r>
            <a:r>
              <a:rPr lang="en"/>
              <a:t>:</a:t>
            </a:r>
            <a:endParaRPr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White Americans: 					0.0138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African Americans: 					0.0229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Hispanic or Latino American: 			</a:t>
            </a:r>
            <a:r>
              <a:rPr lang="en" sz="1600"/>
              <a:t>0.0284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American Indians &amp; Alaska Natives: 	0.1574</a:t>
            </a:r>
            <a:endParaRPr sz="1600"/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Asian Americans: 					-0.0226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Suggests that hispanic, black, and American indian populations have been hit hardest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Overrepresentation in essential workforce, lower income communities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Baseline Model: Predicting Deaths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87900" y="1489825"/>
            <a:ext cx="2569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</a:t>
            </a:r>
            <a:r>
              <a:rPr lang="en">
                <a:solidFill>
                  <a:srgbClr val="000000"/>
                </a:solidFill>
              </a:rPr>
              <a:t>R2: 0.67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0.44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249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Not very good!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750" y="1296525"/>
            <a:ext cx="5723450" cy="35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Throw Everything at the Wall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87900" y="1921725"/>
            <a:ext cx="344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R2: 0.93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0.62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206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375" y="1315575"/>
            <a:ext cx="5785175" cy="35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LASSO + OLS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73575" y="1893150"/>
            <a:ext cx="3441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Train R2: 0.90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Test R2: 0.66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RMSE: 196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High Number of features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Difficult to make inference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800" y="1357325"/>
            <a:ext cx="56018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87900" y="1489825"/>
            <a:ext cx="8368200" cy="33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cautious about reopening schools. Kids could be spreading COVID.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for flexibility: households with both children and elderly should consider homeschool or online school.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Frequent testing and faster results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Contact Tracing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Hazard pay for essential workers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Balance between economy and public health. This is a marathon.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-19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5"/>
            <a:ext cx="6010200" cy="3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Began  in Wuhan, China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Confirmed cases in the U.S. starting in late January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Spread via droplets from talking, coughing, sneezing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Prevention: social distancing, wearing masks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Symptoms vary widely with many asymptomatic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100" y="1539438"/>
            <a:ext cx="2642726" cy="206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87900" y="21011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04250" y="2350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With Respect to Time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126"/>
            <a:ext cx="4465000" cy="271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83120"/>
            <a:ext cx="4465000" cy="286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61" y="43322"/>
            <a:ext cx="8719491" cy="505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Mortality Rates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8225" y="1782525"/>
            <a:ext cx="35541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Around 2-3% on average.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Possibly &lt; 2% from underreporting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Demographic Differences?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226" y="1144125"/>
            <a:ext cx="5016901" cy="33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Older People are more vulnerable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00" y="1226850"/>
            <a:ext cx="8102005" cy="369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Men are at higher risk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8225" y="1782525"/>
            <a:ext cx="35541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54% of deaths are men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Men are 16% more likely to die than women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Women generally have a stronger immune system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725" y="1296525"/>
            <a:ext cx="475297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States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68675"/>
            <a:ext cx="4144500" cy="3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9850"/>
            <a:ext cx="4057421" cy="357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Ratio of Deaths to State Population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75" y="1171049"/>
            <a:ext cx="4130531" cy="36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400" y="1214950"/>
            <a:ext cx="4428725" cy="36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